
<file path=[Content_Types].xml><?xml version="1.0" encoding="utf-8"?>
<Types xmlns="http://schemas.openxmlformats.org/package/2006/content-types">
  <Default Extension="fntdata" ContentType="application/x-fontdata"/>
  <Default Extension="jpeg" ContentType="image/jpeg"/>
  <Default Extension="mp4" ContentType="vide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6" r:id="rId1"/>
  </p:sldMasterIdLst>
  <p:sldIdLst>
    <p:sldId id="256" r:id="rId2"/>
    <p:sldId id="257" r:id="rId3"/>
    <p:sldId id="261" r:id="rId4"/>
    <p:sldId id="258" r:id="rId5"/>
    <p:sldId id="259" r:id="rId6"/>
    <p:sldId id="260" r:id="rId7"/>
  </p:sldIdLst>
  <p:sldSz cx="18288000" cy="10287000"/>
  <p:notesSz cx="6858000" cy="9144000"/>
  <p:embeddedFontLst>
    <p:embeddedFont>
      <p:font typeface="Cambria" panose="02040503050406030204" pitchFamily="18" charset="0"/>
      <p:regular r:id="rId8"/>
      <p:bold r:id="rId9"/>
      <p:italic r:id="rId10"/>
      <p:boldItalic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F023A5-8102-4757-AC2B-4A720814E58F}" v="5" dt="2025-04-08T19:45:31.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34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viewProps" Target="viewProps.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font" Target="fonts/font3.fntdata"/><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ethyst Castro" userId="79841845-c5d9-4c20-b5cb-ae930e94737d" providerId="ADAL" clId="{A0F023A5-8102-4757-AC2B-4A720814E58F}"/>
    <pc:docChg chg="undo custSel addSld modSld">
      <pc:chgData name="Amethyst Castro" userId="79841845-c5d9-4c20-b5cb-ae930e94737d" providerId="ADAL" clId="{A0F023A5-8102-4757-AC2B-4A720814E58F}" dt="2025-04-08T19:44:56.937" v="105" actId="1076"/>
      <pc:docMkLst>
        <pc:docMk/>
      </pc:docMkLst>
      <pc:sldChg chg="addSp modSp mod">
        <pc:chgData name="Amethyst Castro" userId="79841845-c5d9-4c20-b5cb-ae930e94737d" providerId="ADAL" clId="{A0F023A5-8102-4757-AC2B-4A720814E58F}" dt="2025-04-08T19:44:27.317" v="103" actId="20577"/>
        <pc:sldMkLst>
          <pc:docMk/>
          <pc:sldMk cId="0" sldId="256"/>
        </pc:sldMkLst>
        <pc:spChg chg="add mod">
          <ac:chgData name="Amethyst Castro" userId="79841845-c5d9-4c20-b5cb-ae930e94737d" providerId="ADAL" clId="{A0F023A5-8102-4757-AC2B-4A720814E58F}" dt="2025-04-08T19:44:27.317" v="103" actId="20577"/>
          <ac:spMkLst>
            <pc:docMk/>
            <pc:sldMk cId="0" sldId="256"/>
            <ac:spMk id="3" creationId="{B0C4EB20-EB77-9902-175B-445FFB27C88E}"/>
          </ac:spMkLst>
        </pc:spChg>
        <pc:spChg chg="mod">
          <ac:chgData name="Amethyst Castro" userId="79841845-c5d9-4c20-b5cb-ae930e94737d" providerId="ADAL" clId="{A0F023A5-8102-4757-AC2B-4A720814E58F}" dt="2025-04-08T19:44:16.711" v="100" actId="122"/>
          <ac:spMkLst>
            <pc:docMk/>
            <pc:sldMk cId="0" sldId="256"/>
            <ac:spMk id="5" creationId="{00000000-0000-0000-0000-000000000000}"/>
          </ac:spMkLst>
        </pc:spChg>
      </pc:sldChg>
      <pc:sldChg chg="modSp mod modTransition">
        <pc:chgData name="Amethyst Castro" userId="79841845-c5d9-4c20-b5cb-ae930e94737d" providerId="ADAL" clId="{A0F023A5-8102-4757-AC2B-4A720814E58F}" dt="2025-04-08T19:42:50.574" v="32"/>
        <pc:sldMkLst>
          <pc:docMk/>
          <pc:sldMk cId="0" sldId="257"/>
        </pc:sldMkLst>
        <pc:spChg chg="mod">
          <ac:chgData name="Amethyst Castro" userId="79841845-c5d9-4c20-b5cb-ae930e94737d" providerId="ADAL" clId="{A0F023A5-8102-4757-AC2B-4A720814E58F}" dt="2025-04-08T19:42:26.520" v="31" actId="14100"/>
          <ac:spMkLst>
            <pc:docMk/>
            <pc:sldMk cId="0" sldId="257"/>
            <ac:spMk id="16" creationId="{2CFDBF9A-842D-9677-CFD8-A9FD2911E8C8}"/>
          </ac:spMkLst>
        </pc:spChg>
        <pc:spChg chg="mod">
          <ac:chgData name="Amethyst Castro" userId="79841845-c5d9-4c20-b5cb-ae930e94737d" providerId="ADAL" clId="{A0F023A5-8102-4757-AC2B-4A720814E58F}" dt="2025-04-08T19:41:32.584" v="10" actId="20577"/>
          <ac:spMkLst>
            <pc:docMk/>
            <pc:sldMk cId="0" sldId="257"/>
            <ac:spMk id="17" creationId="{0F742DA0-2988-84D6-88C3-DEC0C62148AB}"/>
          </ac:spMkLst>
        </pc:spChg>
      </pc:sldChg>
      <pc:sldChg chg="modSp mod">
        <pc:chgData name="Amethyst Castro" userId="79841845-c5d9-4c20-b5cb-ae930e94737d" providerId="ADAL" clId="{A0F023A5-8102-4757-AC2B-4A720814E58F}" dt="2025-04-08T19:44:56.937" v="105" actId="1076"/>
        <pc:sldMkLst>
          <pc:docMk/>
          <pc:sldMk cId="527718004" sldId="260"/>
        </pc:sldMkLst>
        <pc:picChg chg="mod">
          <ac:chgData name="Amethyst Castro" userId="79841845-c5d9-4c20-b5cb-ae930e94737d" providerId="ADAL" clId="{A0F023A5-8102-4757-AC2B-4A720814E58F}" dt="2025-04-08T19:44:56.937" v="105" actId="1076"/>
          <ac:picMkLst>
            <pc:docMk/>
            <pc:sldMk cId="527718004" sldId="260"/>
            <ac:picMk id="2" creationId="{00000000-0000-0000-0000-000000000000}"/>
          </ac:picMkLst>
        </pc:picChg>
      </pc:sldChg>
      <pc:sldChg chg="add modTransition">
        <pc:chgData name="Amethyst Castro" userId="79841845-c5d9-4c20-b5cb-ae930e94737d" providerId="ADAL" clId="{A0F023A5-8102-4757-AC2B-4A720814E58F}" dt="2025-04-08T19:42:52.329" v="33"/>
        <pc:sldMkLst>
          <pc:docMk/>
          <pc:sldMk cId="2851360359" sldId="26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92F4-6CE5-D240-87B0-12FFB5144AB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B0F0C0E-6D80-74F1-6A0B-1D653144B58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F78FA67-C518-4AF2-F257-74EB16C9CC4C}"/>
              </a:ext>
            </a:extLst>
          </p:cNvPr>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a:extLst>
              <a:ext uri="{FF2B5EF4-FFF2-40B4-BE49-F238E27FC236}">
                <a16:creationId xmlns:a16="http://schemas.microsoft.com/office/drawing/2014/main" id="{2CA589D7-129D-FB72-3C30-1E08BB496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DAEA6D-98CA-CAAE-CE96-8848947089A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6702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B9074-32F5-D7FD-E90A-11F7F3E1C6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99DFB2-72ED-ECFA-0332-B989B8F921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16735-9DCD-49B6-846B-90034FFF758C}"/>
              </a:ext>
            </a:extLst>
          </p:cNvPr>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a:extLst>
              <a:ext uri="{FF2B5EF4-FFF2-40B4-BE49-F238E27FC236}">
                <a16:creationId xmlns:a16="http://schemas.microsoft.com/office/drawing/2014/main" id="{2B17D08C-075F-439E-2AD1-B983FE48B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4D142-D16B-3B33-7469-88C10D1CBA2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7424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04A3E-14D3-37FD-9B4C-D1E8EB95F5D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42B3F7-FCD2-40F6-D63B-7A5FD02E45F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2881A-5A3F-7B46-9C2E-CE5C67465C79}"/>
              </a:ext>
            </a:extLst>
          </p:cNvPr>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a:extLst>
              <a:ext uri="{FF2B5EF4-FFF2-40B4-BE49-F238E27FC236}">
                <a16:creationId xmlns:a16="http://schemas.microsoft.com/office/drawing/2014/main" id="{59A5BA90-7048-4F56-BFCE-B605B1BEB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0423A-63B3-6292-2A15-720BB89BAE2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1493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04E38-E28E-00B4-8454-93213F66ED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17035F-77CD-7C55-3D4F-1DB15301D0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8BA2C-E5A5-EF7B-0199-B41A023BE62F}"/>
              </a:ext>
            </a:extLst>
          </p:cNvPr>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a:extLst>
              <a:ext uri="{FF2B5EF4-FFF2-40B4-BE49-F238E27FC236}">
                <a16:creationId xmlns:a16="http://schemas.microsoft.com/office/drawing/2014/main" id="{79DD1026-DE8E-3747-117D-AA6B5EF20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AEDBA-D7C8-8236-58E7-19856EF178E1}"/>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1027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6B355-9A2F-9743-A27C-8DA8F8D82D76}"/>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CC5EF12-ED71-771B-8836-AEA4676352CC}"/>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150725-AEF8-19AC-BF4A-34806C6077E5}"/>
              </a:ext>
            </a:extLst>
          </p:cNvPr>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a:extLst>
              <a:ext uri="{FF2B5EF4-FFF2-40B4-BE49-F238E27FC236}">
                <a16:creationId xmlns:a16="http://schemas.microsoft.com/office/drawing/2014/main" id="{9D4970D7-B50D-C7D4-E04E-1FDFEEF45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EE3ED-EF94-9794-3B5E-ADE311EBC87A}"/>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90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168C1-A12D-7540-6409-9DFEC0E4C3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6493C5-2514-5EC2-5F48-4217CCC67195}"/>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D01EE3-B9C3-C0C2-6ADA-4B23DE2FAE4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4DB3D9-292E-E2CA-3966-75B38F97D767}"/>
              </a:ext>
            </a:extLst>
          </p:cNvPr>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a:extLst>
              <a:ext uri="{FF2B5EF4-FFF2-40B4-BE49-F238E27FC236}">
                <a16:creationId xmlns:a16="http://schemas.microsoft.com/office/drawing/2014/main" id="{881D0B3B-8A2B-E6FF-6FC1-0F90F64B54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C1A6A0-8449-9F87-B4D7-381317E6C1AC}"/>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9601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EB843-ACD2-CD72-ED86-C6A00D0DCF8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1CEA3F-5963-5624-9279-546B57C3581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B7003A65-0E83-B96E-493B-642847B2815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298635-F028-A650-763E-ADA16E0E3FF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93218FA1-D0AB-BAE1-B084-10E7B799B54A}"/>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036E20-1EBE-2285-6D85-6BEB095433E9}"/>
              </a:ext>
            </a:extLst>
          </p:cNvPr>
          <p:cNvSpPr>
            <a:spLocks noGrp="1"/>
          </p:cNvSpPr>
          <p:nvPr>
            <p:ph type="dt" sz="half" idx="10"/>
          </p:nvPr>
        </p:nvSpPr>
        <p:spPr/>
        <p:txBody>
          <a:bodyPr/>
          <a:lstStyle/>
          <a:p>
            <a:fld id="{1D8BD707-D9CF-40AE-B4C6-C98DA3205C09}" type="datetimeFigureOut">
              <a:rPr lang="en-US" smtClean="0"/>
              <a:pPr/>
              <a:t>4/8/2025</a:t>
            </a:fld>
            <a:endParaRPr lang="en-US"/>
          </a:p>
        </p:txBody>
      </p:sp>
      <p:sp>
        <p:nvSpPr>
          <p:cNvPr id="8" name="Footer Placeholder 7">
            <a:extLst>
              <a:ext uri="{FF2B5EF4-FFF2-40B4-BE49-F238E27FC236}">
                <a16:creationId xmlns:a16="http://schemas.microsoft.com/office/drawing/2014/main" id="{7896D073-6394-F079-8B39-5093E990D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FA148B-1F90-77E6-74A4-C2B0416A81DD}"/>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0632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F9D88-0F5E-9A82-47E9-08E2DEB64B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6882CC-873F-A386-DA25-528DAC21BC5D}"/>
              </a:ext>
            </a:extLst>
          </p:cNvPr>
          <p:cNvSpPr>
            <a:spLocks noGrp="1"/>
          </p:cNvSpPr>
          <p:nvPr>
            <p:ph type="dt" sz="half" idx="10"/>
          </p:nvPr>
        </p:nvSpPr>
        <p:spPr/>
        <p:txBody>
          <a:bodyPr/>
          <a:lstStyle/>
          <a:p>
            <a:fld id="{1D8BD707-D9CF-40AE-B4C6-C98DA3205C09}" type="datetimeFigureOut">
              <a:rPr lang="en-US" smtClean="0"/>
              <a:pPr/>
              <a:t>4/8/2025</a:t>
            </a:fld>
            <a:endParaRPr lang="en-US"/>
          </a:p>
        </p:txBody>
      </p:sp>
      <p:sp>
        <p:nvSpPr>
          <p:cNvPr id="4" name="Footer Placeholder 3">
            <a:extLst>
              <a:ext uri="{FF2B5EF4-FFF2-40B4-BE49-F238E27FC236}">
                <a16:creationId xmlns:a16="http://schemas.microsoft.com/office/drawing/2014/main" id="{4C57BAE4-834E-A02C-DEB3-B2F55AFB97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0C6DFD-6D8C-D813-9310-0C0CF2D100A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732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6BCFA1-4211-23A6-2A69-EFA95F09EB84}"/>
              </a:ext>
            </a:extLst>
          </p:cNvPr>
          <p:cNvSpPr>
            <a:spLocks noGrp="1"/>
          </p:cNvSpPr>
          <p:nvPr>
            <p:ph type="dt" sz="half" idx="10"/>
          </p:nvPr>
        </p:nvSpPr>
        <p:spPr/>
        <p:txBody>
          <a:bodyPr/>
          <a:lstStyle/>
          <a:p>
            <a:fld id="{1D8BD707-D9CF-40AE-B4C6-C98DA3205C09}" type="datetimeFigureOut">
              <a:rPr lang="en-US" smtClean="0"/>
              <a:pPr/>
              <a:t>4/8/2025</a:t>
            </a:fld>
            <a:endParaRPr lang="en-US"/>
          </a:p>
        </p:txBody>
      </p:sp>
      <p:sp>
        <p:nvSpPr>
          <p:cNvPr id="3" name="Footer Placeholder 2">
            <a:extLst>
              <a:ext uri="{FF2B5EF4-FFF2-40B4-BE49-F238E27FC236}">
                <a16:creationId xmlns:a16="http://schemas.microsoft.com/office/drawing/2014/main" id="{0E4B94E8-3700-20B0-D1E9-771A381311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46B454-FF5A-5422-21A7-22F7AC3684DF}"/>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1360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BAC8E-083A-8FEC-B0C4-8FDEFD32C95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1D09A51F-9E92-8364-FB71-7EEDDD799A16}"/>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79A16F-6D6D-CBAE-0531-B78C7009152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503FE36-8230-BCFE-F2A1-75A294C7433E}"/>
              </a:ext>
            </a:extLst>
          </p:cNvPr>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a:extLst>
              <a:ext uri="{FF2B5EF4-FFF2-40B4-BE49-F238E27FC236}">
                <a16:creationId xmlns:a16="http://schemas.microsoft.com/office/drawing/2014/main" id="{1A5FDC26-91EA-6434-D345-671D4A42D0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D70F07-8A0F-3952-A6EA-D81C06141CA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407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DC2B3-AEE8-79F6-9D77-A3F313A7858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082633F0-065A-9716-CCCC-4484B8889EE8}"/>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6E6CC86F-7EFC-AD9B-8E75-2B5732C22BA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7351B84-3BFD-453D-650D-104DFA9624F6}"/>
              </a:ext>
            </a:extLst>
          </p:cNvPr>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a:extLst>
              <a:ext uri="{FF2B5EF4-FFF2-40B4-BE49-F238E27FC236}">
                <a16:creationId xmlns:a16="http://schemas.microsoft.com/office/drawing/2014/main" id="{6E0FF4A0-E05D-4CC0-071F-42700AA958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8DFA60-39D3-3FBC-C2BE-ED685507BC54}"/>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6676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40DB0C-ED47-2864-7EB8-257227FF5C24}"/>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FEC21C-323B-1FD6-49F5-08E89034F46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469CB-C5FD-187E-2D01-3254AE1D403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1D8BD707-D9CF-40AE-B4C6-C98DA3205C09}" type="datetimeFigureOut">
              <a:rPr lang="en-US" smtClean="0"/>
              <a:pPr/>
              <a:t>4/8/2025</a:t>
            </a:fld>
            <a:endParaRPr lang="en-US"/>
          </a:p>
        </p:txBody>
      </p:sp>
      <p:sp>
        <p:nvSpPr>
          <p:cNvPr id="5" name="Footer Placeholder 4">
            <a:extLst>
              <a:ext uri="{FF2B5EF4-FFF2-40B4-BE49-F238E27FC236}">
                <a16:creationId xmlns:a16="http://schemas.microsoft.com/office/drawing/2014/main" id="{DDFBDF70-F140-D421-BFA4-C07248DC98A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2DD8CD0-E63E-4DDD-984C-1058F84C3CFC}"/>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245912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657" b="657"/>
          <a:stretch>
            <a:fillRect/>
          </a:stretch>
        </p:blipFill>
        <p:spPr>
          <a:xfrm>
            <a:off x="0" y="0"/>
            <a:ext cx="18288000" cy="10287000"/>
          </a:xfrm>
          <a:prstGeom prst="rect">
            <a:avLst/>
          </a:prstGeom>
        </p:spPr>
      </p:pic>
      <p:sp>
        <p:nvSpPr>
          <p:cNvPr id="5" name="TextBox 5"/>
          <p:cNvSpPr txBox="1"/>
          <p:nvPr/>
        </p:nvSpPr>
        <p:spPr>
          <a:xfrm>
            <a:off x="10830830" y="1409700"/>
            <a:ext cx="6870931" cy="3808991"/>
          </a:xfrm>
          <a:prstGeom prst="rect">
            <a:avLst/>
          </a:prstGeom>
          <a:ln w="38100">
            <a:solidFill>
              <a:schemeClr val="bg1"/>
            </a:solidFill>
          </a:ln>
        </p:spPr>
        <p:txBody>
          <a:bodyPr wrap="square" lIns="0" tIns="0" rIns="0" bIns="0" rtlCol="0" anchor="t">
            <a:spAutoFit/>
          </a:bodyPr>
          <a:lstStyle/>
          <a:p>
            <a:pPr algn="ctr">
              <a:lnSpc>
                <a:spcPts val="10170"/>
              </a:lnSpc>
            </a:pPr>
            <a:r>
              <a:rPr lang="en-US" sz="7264" spc="-152" dirty="0">
                <a:solidFill>
                  <a:schemeClr val="bg1"/>
                </a:solidFill>
                <a:latin typeface="Cambria" panose="02040503050406030204" pitchFamily="18" charset="0"/>
                <a:ea typeface="Cambria" panose="02040503050406030204" pitchFamily="18" charset="0"/>
                <a:cs typeface="Gotham"/>
                <a:sym typeface="Gotham"/>
              </a:rPr>
              <a:t>Presentation Topic</a:t>
            </a:r>
          </a:p>
          <a:p>
            <a:pPr>
              <a:lnSpc>
                <a:spcPts val="10170"/>
              </a:lnSpc>
            </a:pPr>
            <a:endParaRPr lang="en-US" sz="7264" spc="-152" dirty="0">
              <a:solidFill>
                <a:schemeClr val="bg1"/>
              </a:solidFill>
              <a:latin typeface="Cambria" panose="02040503050406030204" pitchFamily="18" charset="0"/>
              <a:ea typeface="Cambria" panose="02040503050406030204" pitchFamily="18" charset="0"/>
              <a:cs typeface="Gotham"/>
              <a:sym typeface="Gotham"/>
            </a:endParaRPr>
          </a:p>
        </p:txBody>
      </p:sp>
      <p:pic>
        <p:nvPicPr>
          <p:cNvPr id="1026" name="Picture 2" descr="No alt text provided for this image">
            <a:extLst>
              <a:ext uri="{FF2B5EF4-FFF2-40B4-BE49-F238E27FC236}">
                <a16:creationId xmlns:a16="http://schemas.microsoft.com/office/drawing/2014/main" id="{375C07E1-EB73-5E40-3E5D-2D5112718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0480"/>
            <a:ext cx="10266363"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B0C4EB20-EB77-9902-175B-445FFB27C88E}"/>
              </a:ext>
            </a:extLst>
          </p:cNvPr>
          <p:cNvSpPr txBox="1"/>
          <p:nvPr/>
        </p:nvSpPr>
        <p:spPr>
          <a:xfrm>
            <a:off x="10830829" y="6267994"/>
            <a:ext cx="6870931" cy="2481577"/>
          </a:xfrm>
          <a:prstGeom prst="rect">
            <a:avLst/>
          </a:prstGeom>
          <a:ln w="38100">
            <a:solidFill>
              <a:schemeClr val="bg1"/>
            </a:solidFill>
          </a:ln>
        </p:spPr>
        <p:txBody>
          <a:bodyPr wrap="square" lIns="0" tIns="0" rIns="0" bIns="0" rtlCol="0" anchor="t">
            <a:spAutoFit/>
          </a:bodyPr>
          <a:lstStyle/>
          <a:p>
            <a:pPr>
              <a:lnSpc>
                <a:spcPts val="10170"/>
              </a:lnSpc>
            </a:pPr>
            <a:r>
              <a:rPr lang="en-US" sz="6600" spc="-152" dirty="0">
                <a:solidFill>
                  <a:schemeClr val="bg1"/>
                </a:solidFill>
                <a:latin typeface="Cambria" panose="02040503050406030204" pitchFamily="18" charset="0"/>
                <a:ea typeface="Cambria" panose="02040503050406030204" pitchFamily="18" charset="0"/>
                <a:cs typeface="Gotham"/>
                <a:sym typeface="Gotham"/>
              </a:rPr>
              <a:t>Presenter(s) Name</a:t>
            </a:r>
          </a:p>
          <a:p>
            <a:pPr>
              <a:lnSpc>
                <a:spcPts val="10170"/>
              </a:lnSpc>
            </a:pPr>
            <a:endParaRPr lang="en-US" sz="6600" spc="-152" dirty="0">
              <a:solidFill>
                <a:schemeClr val="bg1"/>
              </a:solidFill>
              <a:latin typeface="Cambria" panose="02040503050406030204" pitchFamily="18" charset="0"/>
              <a:ea typeface="Cambria" panose="02040503050406030204" pitchFamily="18" charset="0"/>
              <a:cs typeface="Gotham"/>
              <a:sym typeface="Gotham"/>
            </a:endParaRPr>
          </a:p>
        </p:txBody>
      </p:sp>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50000">
              <a:srgbClr val="AD90C4">
                <a:alpha val="100000"/>
              </a:srgbClr>
            </a:gs>
            <a:gs pos="100000">
              <a:srgbClr val="BBE9E4">
                <a:alpha val="100000"/>
              </a:srgbClr>
            </a:gs>
          </a:gsLst>
          <a:lin ang="5400000"/>
        </a:gra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CFDBF9A-842D-9677-CFD8-A9FD2911E8C8}"/>
              </a:ext>
            </a:extLst>
          </p:cNvPr>
          <p:cNvSpPr txBox="1"/>
          <p:nvPr/>
        </p:nvSpPr>
        <p:spPr>
          <a:xfrm>
            <a:off x="1524000" y="2247900"/>
            <a:ext cx="15316200" cy="714041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These materials are for the benefit of financial aid professionals and other campus administrators. They are intended to provide current facts and information and are not intended to be legal advice. These materials contain information related to Title IV student aid programs and have neither been reviewed nor approved by the U.S. Department of Education.</a:t>
            </a:r>
          </a:p>
          <a:p>
            <a:pPr marL="285750" indent="-285750">
              <a:buFont typeface="Arial" panose="020B0604020202020204" pitchFamily="34" charset="0"/>
              <a:buChar char="•"/>
            </a:pP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You are encouraged to seek your own competent legal counsel in connection with the topics covered in these materials. FASFAA disclaims all responsibility for any claim arising from reliance on the information provided.</a:t>
            </a:r>
          </a:p>
          <a:p>
            <a:pPr marL="285750" indent="-285750">
              <a:buFont typeface="Arial" panose="020B0604020202020204" pitchFamily="34" charset="0"/>
              <a:buChar char="•"/>
            </a:pPr>
            <a:endParaRPr lang="en-US"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F742DA0-2988-84D6-88C3-DEC0C62148AB}"/>
              </a:ext>
            </a:extLst>
          </p:cNvPr>
          <p:cNvSpPr txBox="1"/>
          <p:nvPr/>
        </p:nvSpPr>
        <p:spPr>
          <a:xfrm>
            <a:off x="1143000" y="571500"/>
            <a:ext cx="16002000" cy="1200329"/>
          </a:xfrm>
          <a:prstGeom prst="rect">
            <a:avLst/>
          </a:prstGeom>
          <a:noFill/>
        </p:spPr>
        <p:txBody>
          <a:bodyPr wrap="square" rtlCol="0">
            <a:spAutoFit/>
          </a:bodyPr>
          <a:lstStyle/>
          <a:p>
            <a:pPr algn="ctr"/>
            <a:r>
              <a:rPr lang="en-US" sz="7200" dirty="0">
                <a:latin typeface="Cambria" panose="02040503050406030204" pitchFamily="18" charset="0"/>
                <a:ea typeface="Cambria" panose="02040503050406030204" pitchFamily="18" charset="0"/>
              </a:rPr>
              <a:t>Disclaimer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50000">
              <a:srgbClr val="AD90C4">
                <a:alpha val="100000"/>
              </a:srgbClr>
            </a:gs>
            <a:gs pos="100000">
              <a:srgbClr val="BBE9E4">
                <a:alpha val="100000"/>
              </a:srgbClr>
            </a:gs>
          </a:gsLst>
          <a:lin ang="5400000"/>
        </a:gradFill>
        <a:effectLst/>
      </p:bgPr>
    </p:bg>
    <p:spTree>
      <p:nvGrpSpPr>
        <p:cNvPr id="1" name="">
          <a:extLst>
            <a:ext uri="{FF2B5EF4-FFF2-40B4-BE49-F238E27FC236}">
              <a16:creationId xmlns:a16="http://schemas.microsoft.com/office/drawing/2014/main" id="{1E410599-3EF1-990F-CE9C-1C24B5FA89DC}"/>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332B2CF3-88E8-D6AC-7260-289DE4E4ED8D}"/>
              </a:ext>
            </a:extLst>
          </p:cNvPr>
          <p:cNvSpPr txBox="1"/>
          <p:nvPr/>
        </p:nvSpPr>
        <p:spPr>
          <a:xfrm>
            <a:off x="1447800" y="3467100"/>
            <a:ext cx="14782800" cy="4431983"/>
          </a:xfrm>
          <a:prstGeom prst="rect">
            <a:avLst/>
          </a:prstGeom>
          <a:noFill/>
        </p:spPr>
        <p:txBody>
          <a:bodyPr wrap="square" rtlCol="0">
            <a:spAutoFit/>
          </a:bodyPr>
          <a:lstStyle/>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Bullet 1</a:t>
            </a:r>
          </a:p>
          <a:p>
            <a:pPr marL="742950" lvl="1"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Sub</a:t>
            </a:r>
          </a:p>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Bullet 2</a:t>
            </a:r>
          </a:p>
          <a:p>
            <a:pPr marL="742950" lvl="1"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Sub</a:t>
            </a:r>
          </a:p>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Bullet 3</a:t>
            </a:r>
          </a:p>
          <a:p>
            <a:pPr marL="742950" lvl="1"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Sub</a:t>
            </a:r>
          </a:p>
          <a:p>
            <a:pPr marL="285750" indent="-285750">
              <a:buFont typeface="Arial" panose="020B0604020202020204" pitchFamily="34" charset="0"/>
              <a:buChar char="•"/>
            </a:pPr>
            <a:endParaRPr lang="en-US"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3D2E361-EBC3-42C7-1C04-23EF735145CC}"/>
              </a:ext>
            </a:extLst>
          </p:cNvPr>
          <p:cNvSpPr txBox="1"/>
          <p:nvPr/>
        </p:nvSpPr>
        <p:spPr>
          <a:xfrm>
            <a:off x="1143000" y="571500"/>
            <a:ext cx="16002000" cy="1200329"/>
          </a:xfrm>
          <a:prstGeom prst="rect">
            <a:avLst/>
          </a:prstGeom>
          <a:noFill/>
        </p:spPr>
        <p:txBody>
          <a:bodyPr wrap="square" rtlCol="0">
            <a:spAutoFit/>
          </a:bodyPr>
          <a:lstStyle/>
          <a:p>
            <a:pPr algn="ctr"/>
            <a:r>
              <a:rPr lang="en-US" sz="7200" dirty="0">
                <a:latin typeface="Cambria" panose="02040503050406030204" pitchFamily="18" charset="0"/>
                <a:ea typeface="Cambria" panose="02040503050406030204" pitchFamily="18" charset="0"/>
              </a:rPr>
              <a:t>Title of Slide</a:t>
            </a:r>
          </a:p>
        </p:txBody>
      </p:sp>
    </p:spTree>
    <p:extLst>
      <p:ext uri="{BB962C8B-B14F-4D97-AF65-F5344CB8AC3E}">
        <p14:creationId xmlns:p14="http://schemas.microsoft.com/office/powerpoint/2010/main" val="2851360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BBE9E4">
                <a:alpha val="100000"/>
              </a:srgbClr>
            </a:gs>
            <a:gs pos="50000">
              <a:srgbClr val="94B9FF">
                <a:alpha val="100000"/>
              </a:srgbClr>
            </a:gs>
            <a:gs pos="100000">
              <a:srgbClr val="AD90C4">
                <a:alpha val="100000"/>
              </a:srgbClr>
            </a:gs>
          </a:gsLst>
          <a:lin ang="5400000"/>
        </a:gra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D27EF1-FBA3-59E1-06A3-875B4000CFAE}"/>
              </a:ext>
            </a:extLst>
          </p:cNvPr>
          <p:cNvSpPr txBox="1"/>
          <p:nvPr/>
        </p:nvSpPr>
        <p:spPr>
          <a:xfrm>
            <a:off x="1447800" y="3467100"/>
            <a:ext cx="14782800" cy="4431983"/>
          </a:xfrm>
          <a:prstGeom prst="rect">
            <a:avLst/>
          </a:prstGeom>
          <a:noFill/>
        </p:spPr>
        <p:txBody>
          <a:bodyPr wrap="square" rtlCol="0">
            <a:spAutoFit/>
          </a:bodyPr>
          <a:lstStyle/>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Bullet 1</a:t>
            </a:r>
          </a:p>
          <a:p>
            <a:pPr marL="742950" lvl="1"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Sub</a:t>
            </a:r>
          </a:p>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Bullet 2</a:t>
            </a:r>
          </a:p>
          <a:p>
            <a:pPr marL="742950" lvl="1"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Sub</a:t>
            </a:r>
          </a:p>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Bullet 3</a:t>
            </a:r>
          </a:p>
          <a:p>
            <a:pPr marL="742950" lvl="1"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Sub</a:t>
            </a:r>
          </a:p>
          <a:p>
            <a:pPr marL="285750" indent="-285750">
              <a:buFont typeface="Arial" panose="020B0604020202020204" pitchFamily="34" charset="0"/>
              <a:buChar char="•"/>
            </a:pPr>
            <a:endParaRPr lang="en-US"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C8E7633C-0362-3AED-A97F-733CFD783E74}"/>
              </a:ext>
            </a:extLst>
          </p:cNvPr>
          <p:cNvSpPr txBox="1"/>
          <p:nvPr/>
        </p:nvSpPr>
        <p:spPr>
          <a:xfrm>
            <a:off x="1143000" y="571500"/>
            <a:ext cx="16002000" cy="1200329"/>
          </a:xfrm>
          <a:prstGeom prst="rect">
            <a:avLst/>
          </a:prstGeom>
          <a:noFill/>
        </p:spPr>
        <p:txBody>
          <a:bodyPr wrap="square" rtlCol="0">
            <a:spAutoFit/>
          </a:bodyPr>
          <a:lstStyle/>
          <a:p>
            <a:pPr algn="ctr"/>
            <a:r>
              <a:rPr lang="en-US" sz="7200" dirty="0">
                <a:latin typeface="Cambria" panose="02040503050406030204" pitchFamily="18" charset="0"/>
                <a:ea typeface="Cambria" panose="02040503050406030204" pitchFamily="18" charset="0"/>
              </a:rPr>
              <a:t>Title of Slide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4B9FF">
                <a:alpha val="100000"/>
              </a:srgbClr>
            </a:gs>
            <a:gs pos="50000">
              <a:srgbClr val="AD90C4">
                <a:alpha val="100000"/>
              </a:srgbClr>
            </a:gs>
            <a:gs pos="100000">
              <a:srgbClr val="BBE9E4">
                <a:alpha val="100000"/>
              </a:srgbClr>
            </a:gs>
          </a:gsLst>
          <a:lin ang="5400000"/>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A8441-237E-358C-7C22-0805066B0673}"/>
              </a:ext>
            </a:extLst>
          </p:cNvPr>
          <p:cNvSpPr txBox="1"/>
          <p:nvPr/>
        </p:nvSpPr>
        <p:spPr>
          <a:xfrm>
            <a:off x="1447800" y="3467100"/>
            <a:ext cx="14782800" cy="4431983"/>
          </a:xfrm>
          <a:prstGeom prst="rect">
            <a:avLst/>
          </a:prstGeom>
          <a:noFill/>
        </p:spPr>
        <p:txBody>
          <a:bodyPr wrap="square" rtlCol="0">
            <a:spAutoFit/>
          </a:bodyPr>
          <a:lstStyle/>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Bullet 1</a:t>
            </a:r>
          </a:p>
          <a:p>
            <a:pPr marL="742950" lvl="1"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Sub</a:t>
            </a:r>
          </a:p>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Bullet 2</a:t>
            </a:r>
          </a:p>
          <a:p>
            <a:pPr marL="742950" lvl="1"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Sub</a:t>
            </a:r>
          </a:p>
          <a:p>
            <a:pPr marL="285750"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Bullet 3</a:t>
            </a:r>
          </a:p>
          <a:p>
            <a:pPr marL="742950" lvl="1" indent="-285750">
              <a:buFont typeface="Arial" panose="020B0604020202020204" pitchFamily="34" charset="0"/>
              <a:buChar char="•"/>
            </a:pPr>
            <a:r>
              <a:rPr lang="en-US" sz="4400" dirty="0">
                <a:latin typeface="Cambria" panose="02040503050406030204" pitchFamily="18" charset="0"/>
                <a:ea typeface="Cambria" panose="02040503050406030204" pitchFamily="18" charset="0"/>
              </a:rPr>
              <a:t>Sub</a:t>
            </a:r>
          </a:p>
          <a:p>
            <a:pPr marL="285750" indent="-285750">
              <a:buFont typeface="Arial" panose="020B0604020202020204" pitchFamily="34" charset="0"/>
              <a:buChar char="•"/>
            </a:pPr>
            <a:endParaRPr lang="en-US"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6E2AD70-FBAD-0D37-60CE-EB45914E1CC6}"/>
              </a:ext>
            </a:extLst>
          </p:cNvPr>
          <p:cNvSpPr txBox="1"/>
          <p:nvPr/>
        </p:nvSpPr>
        <p:spPr>
          <a:xfrm>
            <a:off x="1143000" y="571500"/>
            <a:ext cx="16002000" cy="1200329"/>
          </a:xfrm>
          <a:prstGeom prst="rect">
            <a:avLst/>
          </a:prstGeom>
          <a:noFill/>
        </p:spPr>
        <p:txBody>
          <a:bodyPr wrap="square" rtlCol="0">
            <a:spAutoFit/>
          </a:bodyPr>
          <a:lstStyle/>
          <a:p>
            <a:pPr algn="ctr"/>
            <a:r>
              <a:rPr lang="en-US" sz="7200" dirty="0">
                <a:latin typeface="Cambria" panose="02040503050406030204" pitchFamily="18" charset="0"/>
                <a:ea typeface="Cambria" panose="02040503050406030204" pitchFamily="18" charset="0"/>
              </a:rPr>
              <a:t>Title of Slide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t="657" b="657"/>
          <a:stretch>
            <a:fillRect/>
          </a:stretch>
        </p:blipFill>
        <p:spPr>
          <a:xfrm>
            <a:off x="0" y="0"/>
            <a:ext cx="18288000" cy="10287000"/>
          </a:xfrm>
          <a:prstGeom prst="rect">
            <a:avLst/>
          </a:prstGeom>
        </p:spPr>
      </p:pic>
      <p:sp>
        <p:nvSpPr>
          <p:cNvPr id="5" name="TextBox 5"/>
          <p:cNvSpPr txBox="1"/>
          <p:nvPr/>
        </p:nvSpPr>
        <p:spPr>
          <a:xfrm>
            <a:off x="1295400" y="2400300"/>
            <a:ext cx="6870931" cy="5117042"/>
          </a:xfrm>
          <a:prstGeom prst="rect">
            <a:avLst/>
          </a:prstGeom>
        </p:spPr>
        <p:txBody>
          <a:bodyPr wrap="square" lIns="0" tIns="0" rIns="0" bIns="0" rtlCol="0" anchor="t">
            <a:spAutoFit/>
          </a:bodyPr>
          <a:lstStyle/>
          <a:p>
            <a:pPr>
              <a:lnSpc>
                <a:spcPts val="10170"/>
              </a:lnSpc>
            </a:pPr>
            <a:r>
              <a:rPr lang="en-US" sz="7264" spc="-152" dirty="0">
                <a:solidFill>
                  <a:schemeClr val="bg1"/>
                </a:solidFill>
                <a:latin typeface="Cambria" panose="02040503050406030204" pitchFamily="18" charset="0"/>
                <a:ea typeface="Cambria" panose="02040503050406030204" pitchFamily="18" charset="0"/>
                <a:cs typeface="Gotham"/>
                <a:sym typeface="Gotham"/>
              </a:rPr>
              <a:t>Questions?</a:t>
            </a:r>
          </a:p>
          <a:p>
            <a:pPr>
              <a:lnSpc>
                <a:spcPts val="10170"/>
              </a:lnSpc>
            </a:pPr>
            <a:endParaRPr lang="en-US" sz="7264" spc="-152" dirty="0">
              <a:solidFill>
                <a:schemeClr val="bg1"/>
              </a:solidFill>
              <a:latin typeface="Cambria" panose="02040503050406030204" pitchFamily="18" charset="0"/>
              <a:ea typeface="Cambria" panose="02040503050406030204" pitchFamily="18" charset="0"/>
              <a:cs typeface="Gotham"/>
              <a:sym typeface="Gotham"/>
            </a:endParaRPr>
          </a:p>
          <a:p>
            <a:pPr>
              <a:lnSpc>
                <a:spcPts val="10170"/>
              </a:lnSpc>
            </a:pPr>
            <a:r>
              <a:rPr lang="en-US" sz="7264" spc="-152" dirty="0">
                <a:solidFill>
                  <a:schemeClr val="bg1"/>
                </a:solidFill>
                <a:latin typeface="Cambria" panose="02040503050406030204" pitchFamily="18" charset="0"/>
                <a:ea typeface="Cambria" panose="02040503050406030204" pitchFamily="18" charset="0"/>
                <a:cs typeface="Gotham"/>
                <a:sym typeface="Gotham"/>
              </a:rPr>
              <a:t>Resources:</a:t>
            </a:r>
          </a:p>
          <a:p>
            <a:pPr marL="1143000" indent="-1143000">
              <a:lnSpc>
                <a:spcPts val="10170"/>
              </a:lnSpc>
              <a:buFont typeface="Arial" panose="020B0604020202020204" pitchFamily="34" charset="0"/>
              <a:buChar char="•"/>
            </a:pPr>
            <a:endParaRPr lang="en-US" sz="7264" spc="-152" dirty="0">
              <a:latin typeface="Cambria" panose="02040503050406030204" pitchFamily="18" charset="0"/>
              <a:ea typeface="Cambria" panose="02040503050406030204" pitchFamily="18" charset="0"/>
              <a:cs typeface="Gotham"/>
              <a:sym typeface="Gotham"/>
            </a:endParaRPr>
          </a:p>
        </p:txBody>
      </p:sp>
      <p:pic>
        <p:nvPicPr>
          <p:cNvPr id="1026" name="Picture 2" descr="No alt text provided for this image">
            <a:extLst>
              <a:ext uri="{FF2B5EF4-FFF2-40B4-BE49-F238E27FC236}">
                <a16:creationId xmlns:a16="http://schemas.microsoft.com/office/drawing/2014/main" id="{375C07E1-EB73-5E40-3E5D-2D5112718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1265" y="0"/>
            <a:ext cx="10266363"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718004"/>
      </p:ext>
    </p:extLst>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52612AEB490A4A9CECB054E6397CFA" ma:contentTypeVersion="14" ma:contentTypeDescription="Create a new document." ma:contentTypeScope="" ma:versionID="182c8b4313e23518c197322959e8869b">
  <xsd:schema xmlns:xsd="http://www.w3.org/2001/XMLSchema" xmlns:xs="http://www.w3.org/2001/XMLSchema" xmlns:p="http://schemas.microsoft.com/office/2006/metadata/properties" xmlns:ns1="http://schemas.microsoft.com/sharepoint/v3" xmlns:ns2="7ff5b07e-28e6-43ac-9345-bc2c5dfd35b8" xmlns:ns3="1f3866da-bf0d-49aa-9bb9-d91fb1dc965b" targetNamespace="http://schemas.microsoft.com/office/2006/metadata/properties" ma:root="true" ma:fieldsID="a6f776ff36a1369cf6b675569c9acc55" ns1:_="" ns2:_="" ns3:_="">
    <xsd:import namespace="http://schemas.microsoft.com/sharepoint/v3"/>
    <xsd:import namespace="7ff5b07e-28e6-43ac-9345-bc2c5dfd35b8"/>
    <xsd:import namespace="1f3866da-bf0d-49aa-9bb9-d91fb1dc96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f5b07e-28e6-43ac-9345-bc2c5dfd35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ed757968-b5e0-43bf-af52-13bc706514c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3866da-bf0d-49aa-9bb9-d91fb1dc965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7ff5b07e-28e6-43ac-9345-bc2c5dfd35b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F68982E-472C-47D6-B8C5-7BA436E72E94}"/>
</file>

<file path=customXml/itemProps2.xml><?xml version="1.0" encoding="utf-8"?>
<ds:datastoreItem xmlns:ds="http://schemas.openxmlformats.org/officeDocument/2006/customXml" ds:itemID="{B1A46131-F89A-45A1-98AF-E407A6A5A226}"/>
</file>

<file path=customXml/itemProps3.xml><?xml version="1.0" encoding="utf-8"?>
<ds:datastoreItem xmlns:ds="http://schemas.openxmlformats.org/officeDocument/2006/customXml" ds:itemID="{E7BEEE7D-6F96-433F-B1FF-C3D447A16C3D}"/>
</file>

<file path=docProps/app.xml><?xml version="1.0" encoding="utf-8"?>
<Properties xmlns="http://schemas.openxmlformats.org/officeDocument/2006/extended-properties" xmlns:vt="http://schemas.openxmlformats.org/officeDocument/2006/docPropsVTypes">
  <Template/>
  <TotalTime>18</TotalTime>
  <Words>144</Words>
  <Application>Microsoft Office PowerPoint</Application>
  <PresentationFormat>Custom</PresentationFormat>
  <Paragraphs>30</Paragraphs>
  <Slides>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Aptos Display</vt:lpstr>
      <vt:lpstr>Aptos</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 II Fall 2024 Workshop</dc:title>
  <dc:creator>Amethyst Castro</dc:creator>
  <cp:lastModifiedBy>Amethyst Castro</cp:lastModifiedBy>
  <cp:revision>2</cp:revision>
  <dcterms:created xsi:type="dcterms:W3CDTF">2006-08-16T00:00:00Z</dcterms:created>
  <dcterms:modified xsi:type="dcterms:W3CDTF">2025-04-08T19:45:42Z</dcterms:modified>
  <dc:identifier>DAGWazW5Jz4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0x0101008B52612AEB490A4A9CECB054E6397CFA</vt:lpwstr>
  </property>
</Properties>
</file>